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2/22/2024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6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920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5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594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CURIOSITÀ A LONDRA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uilding with trees and bushes&#10;&#10;Description automatically generated">
            <a:extLst>
              <a:ext uri="{FF2B5EF4-FFF2-40B4-BE49-F238E27FC236}">
                <a16:creationId xmlns:a16="http://schemas.microsoft.com/office/drawing/2014/main" id="{8CF0A530-BDA1-A31D-37E9-425F2EA8A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6087" b="300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1F0AB-D7B9-C712-A803-F6879650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/>
              <a:t>KENSINGTON SQUARE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DB8B08-E9C3-8600-13CB-1DCB6600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Per </a:t>
            </a:r>
            <a:r>
              <a:rPr lang="en-US" sz="2400" err="1"/>
              <a:t>visitare</a:t>
            </a:r>
            <a:r>
              <a:rPr lang="en-US" sz="2400"/>
              <a:t> </a:t>
            </a:r>
            <a:r>
              <a:rPr lang="en-US" sz="2400" err="1"/>
              <a:t>viale</a:t>
            </a:r>
            <a:r>
              <a:rPr lang="en-US" sz="2400"/>
              <a:t>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Ciliegi</a:t>
            </a:r>
            <a:r>
              <a:rPr lang="en-US" sz="2400"/>
              <a:t> n.17 basta </a:t>
            </a:r>
            <a:r>
              <a:rPr lang="en-US" sz="2400" err="1"/>
              <a:t>andare</a:t>
            </a:r>
            <a:r>
              <a:rPr lang="en-US" sz="2400"/>
              <a:t> a KENSINGTON SQUARE </a:t>
            </a:r>
            <a:r>
              <a:rPr lang="en-US" sz="2400" err="1"/>
              <a:t>nel</a:t>
            </a:r>
            <a:r>
              <a:rPr lang="en-US" sz="2400"/>
              <a:t> </a:t>
            </a:r>
            <a:r>
              <a:rPr lang="en-US" sz="2400" err="1"/>
              <a:t>quartiere</a:t>
            </a:r>
            <a:r>
              <a:rPr lang="en-US" sz="2400"/>
              <a:t> KENSINGTON </a:t>
            </a:r>
            <a:r>
              <a:rPr lang="en-US" sz="2400" err="1"/>
              <a:t>tutte</a:t>
            </a:r>
            <a:r>
              <a:rPr lang="en-US" sz="2400"/>
              <a:t> </a:t>
            </a:r>
            <a:r>
              <a:rPr lang="en-US" sz="2400" err="1"/>
              <a:t>là</a:t>
            </a:r>
            <a:r>
              <a:rPr lang="en-US" sz="2400"/>
              <a:t> </a:t>
            </a:r>
            <a:r>
              <a:rPr lang="en-US" sz="2400" err="1"/>
              <a:t>dimore</a:t>
            </a:r>
            <a:r>
              <a:rPr lang="en-US" sz="2400"/>
              <a:t> </a:t>
            </a:r>
            <a:r>
              <a:rPr lang="en-US" sz="2400" err="1"/>
              <a:t>sono</a:t>
            </a:r>
            <a:r>
              <a:rPr lang="en-US" sz="2400"/>
              <a:t> </a:t>
            </a:r>
            <a:r>
              <a:rPr lang="en-US" sz="2400" err="1"/>
              <a:t>simili</a:t>
            </a:r>
            <a:r>
              <a:rPr lang="en-US" sz="2400"/>
              <a:t> a quelle </a:t>
            </a:r>
            <a:r>
              <a:rPr lang="en-US" sz="2400" err="1"/>
              <a:t>dei</a:t>
            </a:r>
            <a:r>
              <a:rPr lang="en-US" sz="2400"/>
              <a:t> film.</a:t>
            </a:r>
          </a:p>
        </p:txBody>
      </p:sp>
    </p:spTree>
    <p:extLst>
      <p:ext uri="{BB962C8B-B14F-4D97-AF65-F5344CB8AC3E}">
        <p14:creationId xmlns:p14="http://schemas.microsoft.com/office/powerpoint/2010/main" val="162285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1D549-6D91-7156-B41C-F93DBDC1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THEATRE NEL WEST 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 descr="A large building with many windows with Palace Theatre, London in the background&#10;&#10;Description automatically generated">
            <a:extLst>
              <a:ext uri="{FF2B5EF4-FFF2-40B4-BE49-F238E27FC236}">
                <a16:creationId xmlns:a16="http://schemas.microsoft.com/office/drawing/2014/main" id="{32D9049B-60A9-046D-55A8-FA29B9DB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44" y="882398"/>
            <a:ext cx="6545191" cy="512161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164CE1-0700-4A23-A0F8-EBD6BAC1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Vale la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assistere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ad un musical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dedicato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 Mary Poppins.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6182-E80D-4EC5-0936-2DF9789B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                         RITORNO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DEBC-BF6E-CEEE-8155-09296AD7F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Il 2 </a:t>
            </a:r>
            <a:r>
              <a:rPr lang="en-US" sz="2400" err="1"/>
              <a:t>marzo</a:t>
            </a:r>
            <a:r>
              <a:rPr lang="en-US" sz="2400"/>
              <a:t> alle ore 08:35 </a:t>
            </a:r>
            <a:r>
              <a:rPr lang="en-US" sz="2400" err="1"/>
              <a:t>si</a:t>
            </a:r>
            <a:r>
              <a:rPr lang="en-US" sz="2400"/>
              <a:t> </a:t>
            </a:r>
            <a:r>
              <a:rPr lang="en-US" sz="2400" err="1"/>
              <a:t>parte</a:t>
            </a:r>
            <a:r>
              <a:rPr lang="en-US" sz="2400"/>
              <a:t> </a:t>
            </a:r>
            <a:r>
              <a:rPr lang="en-US" sz="2400" err="1"/>
              <a:t>costo</a:t>
            </a:r>
            <a:r>
              <a:rPr lang="en-US" sz="2400"/>
              <a:t> £72</a:t>
            </a:r>
          </a:p>
          <a:p>
            <a:pPr>
              <a:buClr>
                <a:srgbClr val="262626"/>
              </a:buClr>
            </a:pPr>
            <a:r>
              <a:rPr lang="en-US" sz="2400" err="1"/>
              <a:t>Arriviamo</a:t>
            </a:r>
            <a:r>
              <a:rPr lang="en-US" sz="2400"/>
              <a:t> a </a:t>
            </a:r>
            <a:r>
              <a:rPr lang="en-US" sz="2400" err="1"/>
              <a:t>Lamezia</a:t>
            </a:r>
            <a:r>
              <a:rPr lang="en-US" sz="2400"/>
              <a:t> Terme alle 12:35</a:t>
            </a:r>
          </a:p>
          <a:p>
            <a:pPr>
              <a:buClr>
                <a:srgbClr val="262626"/>
              </a:buClr>
            </a:pPr>
            <a:r>
              <a:rPr lang="en-US" sz="2400" err="1"/>
              <a:t>Prendiamo</a:t>
            </a:r>
            <a:r>
              <a:rPr lang="en-US" sz="2400"/>
              <a:t> la </a:t>
            </a:r>
            <a:r>
              <a:rPr lang="en-US" sz="2400" err="1"/>
              <a:t>macchina</a:t>
            </a:r>
            <a:r>
              <a:rPr lang="en-US" sz="2400"/>
              <a:t> e </a:t>
            </a:r>
            <a:r>
              <a:rPr lang="en-US" sz="2400" err="1"/>
              <a:t>torniamo</a:t>
            </a:r>
            <a:r>
              <a:rPr lang="en-US" sz="2400"/>
              <a:t> a San mango </a:t>
            </a:r>
            <a:r>
              <a:rPr lang="en-US" sz="2400" err="1"/>
              <a:t>d'Aquino</a:t>
            </a:r>
            <a:endParaRPr lang="en-US" sz="2400"/>
          </a:p>
          <a:p>
            <a:pPr>
              <a:buClr>
                <a:srgbClr val="262626"/>
              </a:buClr>
            </a:pPr>
            <a:endParaRPr lang="en-US" sz="2400"/>
          </a:p>
          <a:p>
            <a:pPr>
              <a:buClr>
                <a:srgbClr val="262626"/>
              </a:buClr>
            </a:pPr>
            <a:endParaRPr lang="en-US" sz="2400"/>
          </a:p>
          <a:p>
            <a:pPr>
              <a:buClr>
                <a:srgbClr val="262626"/>
              </a:buClr>
            </a:pPr>
            <a:endParaRPr lang="en-US" sz="2400"/>
          </a:p>
          <a:p>
            <a:pPr>
              <a:buClr>
                <a:srgbClr val="262626"/>
              </a:buClr>
            </a:pPr>
            <a:r>
              <a:rPr lang="en-US" sz="2400"/>
              <a:t>COSTO TOTALE =£551,44</a:t>
            </a:r>
          </a:p>
        </p:txBody>
      </p:sp>
    </p:spTree>
    <p:extLst>
      <p:ext uri="{BB962C8B-B14F-4D97-AF65-F5344CB8AC3E}">
        <p14:creationId xmlns:p14="http://schemas.microsoft.com/office/powerpoint/2010/main" val="369882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in a long black coat holding an umbrella and a bag&#10;&#10;Description automatically generated">
            <a:extLst>
              <a:ext uri="{FF2B5EF4-FFF2-40B4-BE49-F238E27FC236}">
                <a16:creationId xmlns:a16="http://schemas.microsoft.com/office/drawing/2014/main" id="{53CD4866-B9E4-1121-9B5F-F67EEDCC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5" t="8142" r="1" b="950"/>
          <a:stretch/>
        </p:blipFill>
        <p:spPr>
          <a:xfrm>
            <a:off x="-550823" y="253103"/>
            <a:ext cx="1219198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B25B7-9AFC-28DA-9CB7-49D57C09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15289" cy="772294"/>
          </a:xfrm>
        </p:spPr>
        <p:txBody>
          <a:bodyPr>
            <a:normAutofit fontScale="90000"/>
          </a:bodyPr>
          <a:lstStyle/>
          <a:p>
            <a:r>
              <a:rPr lang="en-US" sz="5400" err="1"/>
              <a:t>Introduzione</a:t>
            </a:r>
            <a:r>
              <a:rPr lang="en-US" sz="5400"/>
              <a:t> </a:t>
            </a:r>
          </a:p>
        </p:txBody>
      </p:sp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9C0523AD-3726-51B2-345F-50772A0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350" y="2707464"/>
            <a:ext cx="4632436" cy="3327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 In </a:t>
            </a:r>
            <a:r>
              <a:rPr lang="en-US" sz="2400" err="1"/>
              <a:t>questo</a:t>
            </a:r>
            <a:r>
              <a:rPr lang="en-US" sz="2400"/>
              <a:t> </a:t>
            </a:r>
            <a:r>
              <a:rPr lang="en-US" sz="2400" err="1"/>
              <a:t>viaggio</a:t>
            </a:r>
            <a:r>
              <a:rPr lang="en-US" sz="2400"/>
              <a:t> </a:t>
            </a:r>
            <a:r>
              <a:rPr lang="en-US" sz="2400" err="1"/>
              <a:t>letterario</a:t>
            </a:r>
            <a:r>
              <a:rPr lang="en-US" sz="2400"/>
              <a:t> </a:t>
            </a:r>
            <a:r>
              <a:rPr lang="en-US" sz="2400" err="1"/>
              <a:t>parleremo</a:t>
            </a:r>
            <a:r>
              <a:rPr lang="en-US" sz="2400"/>
              <a:t> di un </a:t>
            </a:r>
            <a:r>
              <a:rPr lang="en-US" sz="2400" err="1"/>
              <a:t>personaggio</a:t>
            </a:r>
            <a:r>
              <a:rPr lang="en-US" sz="2400"/>
              <a:t> molto </a:t>
            </a:r>
            <a:r>
              <a:rPr lang="en-US" sz="2400" err="1"/>
              <a:t>famoso</a:t>
            </a:r>
            <a:r>
              <a:rPr lang="en-US" sz="2400"/>
              <a:t> :MARY POPPINS . </a:t>
            </a:r>
            <a:r>
              <a:rPr lang="en-US" sz="2400" err="1"/>
              <a:t>Parleremo</a:t>
            </a:r>
            <a:r>
              <a:rPr lang="en-US" sz="2400"/>
              <a:t>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luoghi</a:t>
            </a:r>
            <a:r>
              <a:rPr lang="en-US" sz="2400"/>
              <a:t> in cui </a:t>
            </a:r>
            <a:r>
              <a:rPr lang="en-US" sz="2400" err="1"/>
              <a:t>questo</a:t>
            </a:r>
            <a:r>
              <a:rPr lang="en-US" sz="2400"/>
              <a:t> film è </a:t>
            </a:r>
            <a:r>
              <a:rPr lang="en-US" sz="2400" err="1"/>
              <a:t>stato</a:t>
            </a:r>
            <a:r>
              <a:rPr lang="en-US" sz="2400"/>
              <a:t> </a:t>
            </a:r>
            <a:r>
              <a:rPr lang="en-US" sz="2400" err="1"/>
              <a:t>filmato</a:t>
            </a:r>
            <a:r>
              <a:rPr lang="en-US" sz="2400"/>
              <a:t> e </a:t>
            </a:r>
            <a:r>
              <a:rPr lang="en-US" sz="2400" err="1"/>
              <a:t>incui</a:t>
            </a:r>
            <a:r>
              <a:rPr lang="en-US" sz="2400"/>
              <a:t> Mary </a:t>
            </a:r>
            <a:r>
              <a:rPr lang="en-US" sz="2400" err="1"/>
              <a:t>portava</a:t>
            </a:r>
            <a:r>
              <a:rPr lang="en-US" sz="2400"/>
              <a:t> </a:t>
            </a:r>
            <a:r>
              <a:rPr lang="en-US" sz="2400" err="1"/>
              <a:t>i</a:t>
            </a:r>
            <a:r>
              <a:rPr lang="en-US" sz="2400"/>
              <a:t> due </a:t>
            </a:r>
            <a:r>
              <a:rPr lang="en-US" sz="2400" err="1"/>
              <a:t>fratelli</a:t>
            </a:r>
            <a:r>
              <a:rPr lang="en-US" sz="2400"/>
              <a:t> in </a:t>
            </a:r>
            <a:r>
              <a:rPr lang="en-US" sz="2400" err="1"/>
              <a:t>luoghi</a:t>
            </a:r>
            <a:r>
              <a:rPr lang="en-US" sz="2400"/>
              <a:t> </a:t>
            </a:r>
            <a:r>
              <a:rPr lang="en-US" sz="2400" err="1"/>
              <a:t>magici</a:t>
            </a:r>
            <a:r>
              <a:rPr 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658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A90B-A1B0-F197-D93D-7671679E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/>
              <a:t>PAMELA LYNDON TRAVERS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BFEA0-D59B-D5D6-3730-605C4270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5550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È nata il 9 </a:t>
            </a:r>
            <a:r>
              <a:rPr lang="en-US" sz="2400" err="1"/>
              <a:t>agosto</a:t>
            </a:r>
            <a:r>
              <a:rPr lang="en-US" sz="2400"/>
              <a:t> 1899 a </a:t>
            </a:r>
            <a:r>
              <a:rPr lang="en-US" sz="2400" err="1"/>
              <a:t>Maryborough,in</a:t>
            </a:r>
            <a:r>
              <a:rPr lang="en-US" sz="2400"/>
              <a:t> Australia. È </a:t>
            </a:r>
            <a:r>
              <a:rPr lang="en-US" sz="2400" err="1"/>
              <a:t>conosciuta</a:t>
            </a:r>
            <a:r>
              <a:rPr lang="en-US" sz="2400"/>
              <a:t> </a:t>
            </a:r>
            <a:r>
              <a:rPr lang="en-US" sz="2400" err="1"/>
              <a:t>principalmente.per</a:t>
            </a:r>
            <a:r>
              <a:rPr lang="en-US" sz="2400"/>
              <a:t> </a:t>
            </a:r>
            <a:r>
              <a:rPr lang="en-US" sz="2400" err="1"/>
              <a:t>essere</a:t>
            </a:r>
            <a:r>
              <a:rPr lang="en-US" sz="2400"/>
              <a:t> l' </a:t>
            </a:r>
            <a:r>
              <a:rPr lang="en-US" sz="2400" err="1"/>
              <a:t>autrice</a:t>
            </a:r>
            <a:r>
              <a:rPr lang="en-US" sz="2400"/>
              <a:t> di Mary </a:t>
            </a:r>
            <a:r>
              <a:rPr lang="en-US" sz="2400" err="1"/>
              <a:t>Poppins,la</a:t>
            </a:r>
            <a:r>
              <a:rPr lang="en-US" sz="2400"/>
              <a:t> </a:t>
            </a:r>
            <a:r>
              <a:rPr lang="en-US" sz="2400" err="1"/>
              <a:t>celebre</a:t>
            </a:r>
            <a:r>
              <a:rPr lang="en-US" sz="2400"/>
              <a:t> tata </a:t>
            </a:r>
            <a:r>
              <a:rPr lang="en-US" sz="2400" err="1"/>
              <a:t>magica.Travers</a:t>
            </a:r>
            <a:r>
              <a:rPr lang="en-US" sz="2400"/>
              <a:t> ha </a:t>
            </a:r>
            <a:r>
              <a:rPr lang="en-US" sz="2400" err="1"/>
              <a:t>vissuto</a:t>
            </a:r>
            <a:r>
              <a:rPr lang="en-US" sz="2400"/>
              <a:t> un' </a:t>
            </a:r>
            <a:r>
              <a:rPr lang="en-US" sz="2400" err="1"/>
              <a:t>infanzia</a:t>
            </a:r>
            <a:r>
              <a:rPr lang="en-US" sz="2400"/>
              <a:t> </a:t>
            </a:r>
            <a:r>
              <a:rPr lang="en-US" sz="2400" err="1"/>
              <a:t>difficile.Segnata</a:t>
            </a:r>
            <a:r>
              <a:rPr lang="en-US" sz="2400"/>
              <a:t> </a:t>
            </a:r>
            <a:r>
              <a:rPr lang="en-US" sz="2400" err="1"/>
              <a:t>dalla</a:t>
            </a:r>
            <a:r>
              <a:rPr lang="en-US" sz="2400"/>
              <a:t> </a:t>
            </a:r>
            <a:r>
              <a:rPr lang="en-US" sz="2400" err="1"/>
              <a:t>morte</a:t>
            </a:r>
            <a:r>
              <a:rPr lang="en-US" sz="2400"/>
              <a:t> del padre è da </a:t>
            </a:r>
            <a:r>
              <a:rPr lang="en-US" sz="2400" err="1"/>
              <a:t>problemi</a:t>
            </a:r>
            <a:r>
              <a:rPr lang="en-US" sz="2400"/>
              <a:t> </a:t>
            </a:r>
            <a:r>
              <a:rPr lang="en-US" sz="2400" err="1"/>
              <a:t>finanziari.Nel</a:t>
            </a:r>
            <a:r>
              <a:rPr lang="en-US" sz="2400"/>
              <a:t>  1934 ha </a:t>
            </a:r>
            <a:r>
              <a:rPr lang="en-US" sz="2400" err="1"/>
              <a:t>pubblicato</a:t>
            </a:r>
            <a:r>
              <a:rPr lang="en-US" sz="2400"/>
              <a:t> il primo </a:t>
            </a:r>
            <a:r>
              <a:rPr lang="en-US" sz="2400" err="1"/>
              <a:t>libro</a:t>
            </a:r>
            <a:r>
              <a:rPr lang="en-US" sz="2400"/>
              <a:t> </a:t>
            </a:r>
            <a:r>
              <a:rPr lang="en-US" sz="2400" err="1"/>
              <a:t>su</a:t>
            </a:r>
            <a:r>
              <a:rPr lang="en-US" sz="2400"/>
              <a:t> Mary </a:t>
            </a:r>
            <a:r>
              <a:rPr lang="en-US" sz="2400" err="1"/>
              <a:t>Poppins,che</a:t>
            </a:r>
            <a:r>
              <a:rPr lang="en-US" sz="2400"/>
              <a:t> ha </a:t>
            </a:r>
            <a:r>
              <a:rPr lang="en-US" sz="2400" err="1"/>
              <a:t>ottenuto</a:t>
            </a:r>
            <a:r>
              <a:rPr lang="en-US" sz="2400"/>
              <a:t> </a:t>
            </a:r>
            <a:r>
              <a:rPr lang="en-US" sz="2400" err="1"/>
              <a:t>grande</a:t>
            </a:r>
            <a:r>
              <a:rPr lang="en-US" sz="2400"/>
              <a:t> </a:t>
            </a:r>
            <a:r>
              <a:rPr lang="en-US" sz="2400" err="1"/>
              <a:t>successo</a:t>
            </a:r>
            <a:r>
              <a:rPr lang="en-US" sz="2400"/>
              <a:t> e ha </a:t>
            </a:r>
            <a:r>
              <a:rPr lang="en-US" sz="2400" err="1"/>
              <a:t>dato</a:t>
            </a:r>
            <a:r>
              <a:rPr lang="en-US" sz="2400"/>
              <a:t> </a:t>
            </a:r>
            <a:r>
              <a:rPr lang="en-US" sz="2400" err="1"/>
              <a:t>inizio</a:t>
            </a:r>
            <a:r>
              <a:rPr lang="en-US" sz="2400"/>
              <a:t> </a:t>
            </a:r>
            <a:r>
              <a:rPr lang="en-US" sz="2400" err="1"/>
              <a:t>alla</a:t>
            </a:r>
            <a:r>
              <a:rPr lang="en-US" sz="2400"/>
              <a:t> </a:t>
            </a:r>
            <a:r>
              <a:rPr lang="en-US" sz="2400" err="1"/>
              <a:t>serie</a:t>
            </a:r>
            <a:r>
              <a:rPr lang="en-US" sz="2400"/>
              <a:t> di </a:t>
            </a:r>
            <a:r>
              <a:rPr lang="en-US" sz="2400" err="1"/>
              <a:t>altri</a:t>
            </a:r>
            <a:r>
              <a:rPr lang="en-US" sz="2400"/>
              <a:t> </a:t>
            </a:r>
            <a:r>
              <a:rPr lang="en-US" sz="2400" err="1"/>
              <a:t>romanzi</a:t>
            </a:r>
            <a:r>
              <a:rPr lang="en-US" sz="2400"/>
              <a:t> . Travers ha </a:t>
            </a:r>
            <a:r>
              <a:rPr lang="en-US" sz="2400" err="1"/>
              <a:t>lavorato</a:t>
            </a:r>
            <a:r>
              <a:rPr lang="en-US" sz="2400"/>
              <a:t> come </a:t>
            </a:r>
            <a:r>
              <a:rPr lang="en-US" sz="2400" err="1"/>
              <a:t>consulente</a:t>
            </a:r>
            <a:r>
              <a:rPr lang="en-US" sz="2400"/>
              <a:t> per </a:t>
            </a:r>
            <a:r>
              <a:rPr lang="en-US" sz="2400" err="1"/>
              <a:t>adattamenti</a:t>
            </a:r>
            <a:r>
              <a:rPr lang="en-US" sz="2400"/>
              <a:t> t </a:t>
            </a:r>
            <a:r>
              <a:rPr lang="en-US" sz="2400" err="1"/>
              <a:t>eatrali</a:t>
            </a:r>
            <a:r>
              <a:rPr lang="en-US" sz="2400"/>
              <a:t> e </a:t>
            </a:r>
            <a:r>
              <a:rPr lang="en-US" sz="2400" err="1"/>
              <a:t>cinematografici</a:t>
            </a:r>
            <a:r>
              <a:rPr lang="en-US" sz="2400"/>
              <a:t>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suoi</a:t>
            </a:r>
            <a:r>
              <a:rPr lang="en-US" sz="2400"/>
              <a:t> </a:t>
            </a:r>
            <a:r>
              <a:rPr lang="en-US" sz="2400" err="1"/>
              <a:t>libri,sebbene</a:t>
            </a:r>
            <a:r>
              <a:rPr lang="en-US" sz="2400"/>
              <a:t> </a:t>
            </a:r>
            <a:r>
              <a:rPr lang="en-US" sz="2400" err="1"/>
              <a:t>abbia</a:t>
            </a:r>
            <a:r>
              <a:rPr lang="en-US" sz="2400"/>
              <a:t> </a:t>
            </a:r>
            <a:r>
              <a:rPr lang="en-US" sz="2400" err="1"/>
              <a:t>avuto</a:t>
            </a:r>
            <a:r>
              <a:rPr lang="en-US" sz="2400"/>
              <a:t> </a:t>
            </a:r>
            <a:r>
              <a:rPr lang="en-US" sz="2400" err="1"/>
              <a:t>divergenze</a:t>
            </a:r>
            <a:r>
              <a:rPr lang="en-US" sz="2400"/>
              <a:t> </a:t>
            </a:r>
            <a:r>
              <a:rPr lang="en-US" sz="2400" err="1"/>
              <a:t>creat</a:t>
            </a:r>
            <a:r>
              <a:rPr lang="en-US" sz="2400"/>
              <a:t> e significative con Walter Disney </a:t>
            </a:r>
            <a:r>
              <a:rPr lang="en-US" sz="2400" err="1"/>
              <a:t>durante</a:t>
            </a:r>
            <a:r>
              <a:rPr lang="en-US" sz="2400"/>
              <a:t> la </a:t>
            </a:r>
            <a:r>
              <a:rPr lang="en-US" sz="2400" err="1"/>
              <a:t>prodizione</a:t>
            </a:r>
            <a:r>
              <a:rPr lang="en-US" sz="2400"/>
              <a:t> del film "Mary Poppins " </a:t>
            </a:r>
            <a:r>
              <a:rPr lang="en-US" sz="2400" err="1"/>
              <a:t>nel</a:t>
            </a:r>
            <a:r>
              <a:rPr lang="en-US" sz="2400"/>
              <a:t> 1964.</a:t>
            </a:r>
          </a:p>
        </p:txBody>
      </p:sp>
      <p:pic>
        <p:nvPicPr>
          <p:cNvPr id="4" name="Content Placeholder 3" descr="A close-up of a person&#10;&#10;Description automatically generated">
            <a:extLst>
              <a:ext uri="{FF2B5EF4-FFF2-40B4-BE49-F238E27FC236}">
                <a16:creationId xmlns:a16="http://schemas.microsoft.com/office/drawing/2014/main" id="{695C15BE-7BA0-1991-9C35-531BC8D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2845442"/>
            <a:ext cx="3019646" cy="22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CC2BE-E1F7-C9B3-35EF-AB04DFD6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JIULIE ANDREWS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CE22-1A15-EF32-39B3-AE2967FC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JIULIE ANDREWS ,nata </a:t>
            </a:r>
            <a:r>
              <a:rPr lang="en-US" err="1"/>
              <a:t>nel</a:t>
            </a:r>
            <a:r>
              <a:rPr lang="en-US"/>
              <a:t> 1935 è unam </a:t>
            </a:r>
            <a:r>
              <a:rPr lang="en-US" err="1"/>
              <a:t>attrice</a:t>
            </a:r>
            <a:r>
              <a:rPr lang="en-US"/>
              <a:t> ,cantante e </a:t>
            </a:r>
            <a:r>
              <a:rPr lang="en-US" err="1"/>
              <a:t>scrittrice</a:t>
            </a:r>
            <a:r>
              <a:rPr lang="en-US"/>
              <a:t> </a:t>
            </a:r>
            <a:r>
              <a:rPr lang="en-US" err="1"/>
              <a:t>britannica.È</a:t>
            </a:r>
            <a:r>
              <a:rPr lang="en-US"/>
              <a:t> </a:t>
            </a:r>
            <a:r>
              <a:rPr lang="en-US" err="1"/>
              <a:t>considerata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leggenda</a:t>
            </a:r>
            <a:r>
              <a:rPr lang="en-US"/>
              <a:t> </a:t>
            </a:r>
            <a:r>
              <a:rPr lang="en-US" err="1"/>
              <a:t>vivente</a:t>
            </a:r>
            <a:r>
              <a:rPr lang="en-US"/>
              <a:t> , </a:t>
            </a:r>
            <a:r>
              <a:rPr lang="en-US" err="1"/>
              <a:t>vincitrice</a:t>
            </a:r>
            <a:r>
              <a:rPr lang="en-US"/>
              <a:t> di </a:t>
            </a:r>
            <a:r>
              <a:rPr lang="en-US" err="1"/>
              <a:t>numerosi</a:t>
            </a:r>
            <a:r>
              <a:rPr lang="en-US"/>
              <a:t> </a:t>
            </a:r>
            <a:r>
              <a:rPr lang="en-US" err="1"/>
              <a:t>premi</a:t>
            </a:r>
            <a:r>
              <a:rPr lang="en-US"/>
              <a:t> </a:t>
            </a:r>
            <a:r>
              <a:rPr lang="en-US" err="1"/>
              <a:t>oscar</a:t>
            </a:r>
            <a:r>
              <a:rPr lang="en-US"/>
              <a:t> . Ha </a:t>
            </a:r>
            <a:r>
              <a:rPr lang="en-US" err="1"/>
              <a:t>debuttato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palco</a:t>
            </a:r>
            <a:r>
              <a:rPr lang="en-US"/>
              <a:t> all' </a:t>
            </a:r>
            <a:r>
              <a:rPr lang="en-US" err="1"/>
              <a:t>etá</a:t>
            </a:r>
            <a:r>
              <a:rPr lang="en-US"/>
              <a:t> di 12 anni  e ha </a:t>
            </a:r>
            <a:r>
              <a:rPr lang="en-US" err="1"/>
              <a:t>rapidamente</a:t>
            </a:r>
            <a:r>
              <a:rPr lang="en-US"/>
              <a:t> </a:t>
            </a:r>
            <a:r>
              <a:rPr lang="en-US" err="1"/>
              <a:t>conquistato</a:t>
            </a:r>
            <a:r>
              <a:rPr lang="en-US"/>
              <a:t> l' </a:t>
            </a:r>
            <a:r>
              <a:rPr lang="en-US" err="1"/>
              <a:t>attenzione</a:t>
            </a:r>
            <a:r>
              <a:rPr lang="en-US"/>
              <a:t> </a:t>
            </a:r>
            <a:r>
              <a:rPr lang="en-US" err="1"/>
              <a:t>grazie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straordinaria</a:t>
            </a:r>
            <a:r>
              <a:rPr lang="en-US"/>
              <a:t> voce e al </a:t>
            </a:r>
            <a:r>
              <a:rPr lang="en-US" err="1"/>
              <a:t>suo</a:t>
            </a:r>
            <a:r>
              <a:rPr lang="en-US"/>
              <a:t> </a:t>
            </a:r>
            <a:r>
              <a:rPr lang="en-US" err="1"/>
              <a:t>talento</a:t>
            </a:r>
            <a:r>
              <a:rPr lang="en-US"/>
              <a:t> </a:t>
            </a:r>
            <a:r>
              <a:rPr lang="en-US" err="1"/>
              <a:t>attoriale.Il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 </a:t>
            </a:r>
            <a:r>
              <a:rPr lang="en-US" err="1"/>
              <a:t>successo</a:t>
            </a:r>
            <a:r>
              <a:rPr lang="en-US"/>
              <a:t> è </a:t>
            </a:r>
            <a:r>
              <a:rPr lang="en-US" err="1"/>
              <a:t>arrivato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  1956 con il </a:t>
            </a:r>
            <a:r>
              <a:rPr lang="en-US" err="1"/>
              <a:t>ruolo</a:t>
            </a:r>
            <a:r>
              <a:rPr lang="en-US"/>
              <a:t> di Elisa </a:t>
            </a:r>
            <a:r>
              <a:rPr lang="en-US" err="1"/>
              <a:t>Doottel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produzione</a:t>
            </a:r>
            <a:r>
              <a:rPr lang="en-US"/>
              <a:t> </a:t>
            </a:r>
            <a:r>
              <a:rPr lang="en-US" err="1"/>
              <a:t>originale</a:t>
            </a:r>
            <a:r>
              <a:rPr lang="en-US"/>
              <a:t> del musical My Fair Lady a Broadway . </a:t>
            </a:r>
            <a:r>
              <a:rPr lang="en-US" err="1"/>
              <a:t>Successivamente</a:t>
            </a:r>
            <a:r>
              <a:rPr lang="en-US"/>
              <a:t> ha </a:t>
            </a:r>
            <a:r>
              <a:rPr lang="en-US" err="1"/>
              <a:t>interpretato</a:t>
            </a:r>
            <a:r>
              <a:rPr lang="en-US"/>
              <a:t> il </a:t>
            </a:r>
            <a:r>
              <a:rPr lang="en-US" err="1"/>
              <a:t>ruolo</a:t>
            </a:r>
            <a:r>
              <a:rPr lang="en-US"/>
              <a:t> di Maria van Trapp 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celebre</a:t>
            </a:r>
            <a:r>
              <a:rPr lang="en-US"/>
              <a:t> film </a:t>
            </a:r>
            <a:r>
              <a:rPr lang="en-US" err="1"/>
              <a:t>nel</a:t>
            </a:r>
            <a:r>
              <a:rPr lang="en-US"/>
              <a:t> 1965.Ma è </a:t>
            </a:r>
            <a:r>
              <a:rPr lang="en-US" err="1"/>
              <a:t>probabilmente</a:t>
            </a:r>
            <a:r>
              <a:rPr lang="en-US"/>
              <a:t> per il </a:t>
            </a:r>
            <a:r>
              <a:rPr lang="en-US" err="1"/>
              <a:t>ruolo</a:t>
            </a:r>
            <a:r>
              <a:rPr lang="en-US"/>
              <a:t> di Mary </a:t>
            </a:r>
            <a:r>
              <a:rPr lang="en-US" err="1"/>
              <a:t>Poppins,per</a:t>
            </a:r>
            <a:r>
              <a:rPr lang="en-US"/>
              <a:t> il quale ha </a:t>
            </a:r>
            <a:r>
              <a:rPr lang="en-US" err="1"/>
              <a:t>vinto</a:t>
            </a:r>
            <a:r>
              <a:rPr lang="en-US"/>
              <a:t> il Golden Globe e </a:t>
            </a:r>
            <a:r>
              <a:rPr lang="en-US" err="1"/>
              <a:t>ricevuto</a:t>
            </a:r>
            <a:r>
              <a:rPr lang="en-US"/>
              <a:t> un '</a:t>
            </a:r>
            <a:r>
              <a:rPr lang="en-US" err="1"/>
              <a:t>altra</a:t>
            </a:r>
            <a:r>
              <a:rPr lang="en-US"/>
              <a:t> Nomination </a:t>
            </a:r>
            <a:r>
              <a:rPr lang="en-US" err="1"/>
              <a:t>aword</a:t>
            </a:r>
            <a:r>
              <a:rPr lang="en-US"/>
              <a:t>. La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interpretazione</a:t>
            </a:r>
            <a:r>
              <a:rPr lang="en-US"/>
              <a:t> </a:t>
            </a:r>
            <a:r>
              <a:rPr lang="en-US" err="1"/>
              <a:t>carismatica</a:t>
            </a:r>
            <a:r>
              <a:rPr lang="en-US"/>
              <a:t> e la </a:t>
            </a:r>
            <a:r>
              <a:rPr lang="en-US" err="1"/>
              <a:t>sua</a:t>
            </a:r>
            <a:r>
              <a:rPr lang="en-US"/>
              <a:t> voce </a:t>
            </a:r>
            <a:r>
              <a:rPr lang="en-US" err="1"/>
              <a:t>incantevole</a:t>
            </a:r>
            <a:r>
              <a:rPr lang="en-US"/>
              <a:t> </a:t>
            </a:r>
            <a:r>
              <a:rPr lang="en-US" err="1"/>
              <a:t>hanno</a:t>
            </a:r>
            <a:r>
              <a:rPr lang="en-US"/>
              <a:t> </a:t>
            </a:r>
            <a:r>
              <a:rPr lang="en-US" err="1"/>
              <a:t>reso</a:t>
            </a:r>
            <a:r>
              <a:rPr lang="en-US"/>
              <a:t> il </a:t>
            </a:r>
            <a:r>
              <a:rPr lang="en-US" err="1"/>
              <a:t>personaggio</a:t>
            </a:r>
            <a:r>
              <a:rPr lang="en-US"/>
              <a:t> </a:t>
            </a:r>
            <a:r>
              <a:rPr lang="en-US" err="1"/>
              <a:t>indimenticabile</a:t>
            </a:r>
            <a:r>
              <a:rPr lang="en-US"/>
              <a:t> per l' </a:t>
            </a:r>
            <a:r>
              <a:rPr lang="en-US" err="1"/>
              <a:t>intera</a:t>
            </a:r>
            <a:r>
              <a:rPr lang="en-US"/>
              <a:t> </a:t>
            </a:r>
            <a:r>
              <a:rPr lang="en-US" err="1"/>
              <a:t>generazione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short hair wearing earrings&#10;&#10;Description automatically generated">
            <a:extLst>
              <a:ext uri="{FF2B5EF4-FFF2-40B4-BE49-F238E27FC236}">
                <a16:creationId xmlns:a16="http://schemas.microsoft.com/office/drawing/2014/main" id="{6D9791F4-B839-CFB4-4B2E-0944DB0A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589" y="985268"/>
            <a:ext cx="3322121" cy="49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E9470-148D-AE37-5255-B41A1087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             PARTENZA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5939-8410-12AD-CA2C-E3B9D0075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00" y="2136983"/>
            <a:ext cx="7245103" cy="4095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Partenza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svincolo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San Mango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d'Aquino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ore 05:00 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Arrivo in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aereoporto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Lamezia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Terme ore 5:50</a:t>
            </a:r>
          </a:p>
          <a:p>
            <a:pPr marL="0" indent="0">
              <a:buNone/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Partenza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aereo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ore 6:00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80€</a:t>
            </a:r>
          </a:p>
          <a:p>
            <a:pPr marL="0" indent="0">
              <a:buNone/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Atterraggio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Londra ore 9:10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Ore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noleggio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Fiat 500 9:55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61,68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Arrivo hotel 10:15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Chek in ore 10:30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Pranzo ore 12:30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destinazione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MCDonalds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£20,23</a:t>
            </a:r>
          </a:p>
          <a:p>
            <a:pPr marL="0" indent="0">
              <a:buNone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B6742-2163-8925-96DA-1135702F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CATTEDRALE DI ST PAUL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61A7A3-7AEF-37C3-0C7C-10BADE0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È uno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importanti</a:t>
            </a:r>
            <a:r>
              <a:rPr lang="en-US" sz="2400"/>
              <a:t> </a:t>
            </a:r>
            <a:r>
              <a:rPr lang="en-US" sz="2400" err="1"/>
              <a:t>monumenti</a:t>
            </a:r>
            <a:r>
              <a:rPr lang="en-US" sz="2400"/>
              <a:t> di Londra é </a:t>
            </a:r>
            <a:r>
              <a:rPr lang="en-US" sz="2400" err="1"/>
              <a:t>una</a:t>
            </a:r>
            <a:r>
              <a:rPr lang="en-US" sz="2400"/>
              <a:t> </a:t>
            </a:r>
            <a:r>
              <a:rPr lang="en-US" sz="2400" err="1"/>
              <a:t>delle</a:t>
            </a:r>
            <a:r>
              <a:rPr lang="en-US" sz="2400"/>
              <a:t> due </a:t>
            </a:r>
            <a:r>
              <a:rPr lang="en-US" sz="2400" err="1"/>
              <a:t>cattedrali</a:t>
            </a:r>
            <a:r>
              <a:rPr lang="en-US" sz="2400"/>
              <a:t> </a:t>
            </a:r>
            <a:r>
              <a:rPr lang="en-US" sz="2400" err="1"/>
              <a:t>anglicane</a:t>
            </a:r>
            <a:r>
              <a:rPr lang="en-US" sz="2400"/>
              <a:t> . Nel film di Mary Poppins </a:t>
            </a:r>
            <a:r>
              <a:rPr lang="en-US" sz="2400" err="1"/>
              <a:t>una</a:t>
            </a:r>
            <a:r>
              <a:rPr lang="en-US" sz="2400"/>
              <a:t> </a:t>
            </a:r>
            <a:r>
              <a:rPr lang="en-US" sz="2400" err="1"/>
              <a:t>vecchietta</a:t>
            </a:r>
            <a:r>
              <a:rPr lang="en-US" sz="2400"/>
              <a:t> </a:t>
            </a:r>
            <a:r>
              <a:rPr lang="en-US" sz="2400" err="1"/>
              <a:t>dá</a:t>
            </a:r>
            <a:r>
              <a:rPr lang="en-US" sz="2400"/>
              <a:t> da </a:t>
            </a:r>
            <a:r>
              <a:rPr lang="en-US" sz="2400" err="1"/>
              <a:t>mangiare</a:t>
            </a:r>
            <a:r>
              <a:rPr lang="en-US" sz="2400"/>
              <a:t> a </a:t>
            </a:r>
            <a:r>
              <a:rPr lang="en-US" sz="2400" err="1"/>
              <a:t>dei</a:t>
            </a:r>
            <a:r>
              <a:rPr lang="en-US" sz="2400"/>
              <a:t> </a:t>
            </a:r>
            <a:r>
              <a:rPr lang="en-US" sz="2400" err="1"/>
              <a:t>piccioni</a:t>
            </a:r>
            <a:r>
              <a:rPr lang="en-US" sz="2400"/>
              <a:t> </a:t>
            </a:r>
            <a:r>
              <a:rPr lang="en-US" sz="2400" err="1"/>
              <a:t>mentre</a:t>
            </a:r>
            <a:r>
              <a:rPr lang="en-US" sz="2400"/>
              <a:t> Mary </a:t>
            </a:r>
            <a:r>
              <a:rPr lang="en-US" sz="2400" err="1"/>
              <a:t>canta</a:t>
            </a:r>
            <a:r>
              <a:rPr lang="en-US" sz="2400"/>
              <a:t> </a:t>
            </a:r>
            <a:r>
              <a:rPr lang="en-US" sz="2400" err="1"/>
              <a:t>una</a:t>
            </a:r>
            <a:r>
              <a:rPr lang="en-US" sz="2400"/>
              <a:t> </a:t>
            </a:r>
            <a:r>
              <a:rPr lang="en-US" sz="2400" err="1"/>
              <a:t>melodia</a:t>
            </a:r>
            <a:r>
              <a:rPr lang="en-US" sz="2400"/>
              <a:t> in </a:t>
            </a:r>
            <a:r>
              <a:rPr lang="en-US" sz="2400" err="1"/>
              <a:t>sottofondo</a:t>
            </a:r>
            <a:r>
              <a:rPr lang="en-US" sz="2400"/>
              <a:t> </a:t>
            </a:r>
            <a:endParaRPr lang="en-US" err="1"/>
          </a:p>
        </p:txBody>
      </p:sp>
      <p:pic>
        <p:nvPicPr>
          <p:cNvPr id="4" name="Content Placeholder 3" descr="A large white building with a clock with St Paul&amp;#39;s Cathedral in the background&#10;&#10;Description automatically generated">
            <a:extLst>
              <a:ext uri="{FF2B5EF4-FFF2-40B4-BE49-F238E27FC236}">
                <a16:creationId xmlns:a16="http://schemas.microsoft.com/office/drawing/2014/main" id="{DB5EE34A-87F7-D541-445E-809E763539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0" r="18476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arge white building with a garden of flowers with Buckingham Palace in the background&#10;&#10;Description automatically generated">
            <a:extLst>
              <a:ext uri="{FF2B5EF4-FFF2-40B4-BE49-F238E27FC236}">
                <a16:creationId xmlns:a16="http://schemas.microsoft.com/office/drawing/2014/main" id="{8A792481-A426-E9EE-58DB-08DC04C53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1"/>
          <a:stretch/>
        </p:blipFill>
        <p:spPr>
          <a:xfrm>
            <a:off x="3762" y="532537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E1685-D2E7-E89D-C813-59862B2B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04" y="1050247"/>
            <a:ext cx="4472921" cy="1371600"/>
          </a:xfrm>
        </p:spPr>
        <p:txBody>
          <a:bodyPr>
            <a:normAutofit fontScale="90000"/>
          </a:bodyPr>
          <a:lstStyle/>
          <a:p>
            <a:r>
              <a:rPr lang="en-US"/>
              <a:t>BUCKINGHAM PALACE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54A2649-A382-784A-27E2-CC6E1BCC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304" y="2605741"/>
            <a:ext cx="4472922" cy="3131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Il palazzo </a:t>
            </a:r>
            <a:r>
              <a:rPr lang="en-US" sz="2400" err="1"/>
              <a:t>reale</a:t>
            </a:r>
            <a:r>
              <a:rPr lang="en-US" sz="2400"/>
              <a:t> le cui sale di </a:t>
            </a:r>
            <a:r>
              <a:rPr lang="en-US" sz="2400" err="1"/>
              <a:t>rappresentanza</a:t>
            </a:r>
            <a:r>
              <a:rPr lang="en-US" sz="2400"/>
              <a:t> </a:t>
            </a:r>
            <a:r>
              <a:rPr lang="en-US" sz="2400" err="1"/>
              <a:t>sono</a:t>
            </a:r>
            <a:r>
              <a:rPr lang="en-US" sz="2400"/>
              <a:t> </a:t>
            </a:r>
            <a:r>
              <a:rPr lang="en-US" sz="2400" err="1"/>
              <a:t>aperte.Nel</a:t>
            </a:r>
            <a:r>
              <a:rPr lang="en-US" sz="2400"/>
              <a:t> film Mary Poppins con Jake a </a:t>
            </a:r>
            <a:r>
              <a:rPr lang="en-US" sz="2400" err="1"/>
              <a:t>bordo</a:t>
            </a:r>
            <a:r>
              <a:rPr lang="en-US" sz="2400"/>
              <a:t> di </a:t>
            </a:r>
            <a:r>
              <a:rPr lang="en-US" sz="2400" err="1"/>
              <a:t>una</a:t>
            </a:r>
            <a:r>
              <a:rPr lang="en-US" sz="2400"/>
              <a:t> </a:t>
            </a:r>
            <a:r>
              <a:rPr lang="en-US" sz="2400" err="1"/>
              <a:t>bicicletta</a:t>
            </a:r>
            <a:r>
              <a:rPr lang="en-US" sz="2400"/>
              <a:t> </a:t>
            </a:r>
            <a:r>
              <a:rPr lang="en-US" sz="2400" err="1"/>
              <a:t>insieme</a:t>
            </a:r>
            <a:r>
              <a:rPr lang="en-US" sz="2400"/>
              <a:t> a </a:t>
            </a:r>
            <a:r>
              <a:rPr lang="en-US" sz="2400" err="1"/>
              <a:t>numerosi</a:t>
            </a:r>
            <a:r>
              <a:rPr lang="en-US" sz="2400"/>
              <a:t> </a:t>
            </a:r>
            <a:r>
              <a:rPr lang="en-US" sz="2400" err="1"/>
              <a:t>lampionai</a:t>
            </a:r>
            <a:r>
              <a:rPr lang="en-US" sz="2400"/>
              <a:t> </a:t>
            </a:r>
            <a:r>
              <a:rPr lang="en-US" sz="2400" err="1"/>
              <a:t>sfrecciavano</a:t>
            </a:r>
            <a:r>
              <a:rPr lang="en-US" sz="2400"/>
              <a:t> </a:t>
            </a:r>
            <a:r>
              <a:rPr lang="en-US" sz="2400" err="1"/>
              <a:t>compiendo</a:t>
            </a:r>
            <a:r>
              <a:rPr lang="en-US" sz="2400"/>
              <a:t> </a:t>
            </a:r>
            <a:r>
              <a:rPr lang="en-US" sz="2400" err="1"/>
              <a:t>acrobazie</a:t>
            </a:r>
            <a:r>
              <a:rPr lang="en-US" sz="2400"/>
              <a:t>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arge building with columns&#10;&#10;Description automatically generated">
            <a:extLst>
              <a:ext uri="{FF2B5EF4-FFF2-40B4-BE49-F238E27FC236}">
                <a16:creationId xmlns:a16="http://schemas.microsoft.com/office/drawing/2014/main" id="{28759C88-9D45-81A8-8681-ED5A4254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8" r="14271" b="-1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5822C-2A85-F389-E080-B7A58C93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 fontScale="90000"/>
          </a:bodyPr>
          <a:lstStyle/>
          <a:p>
            <a:r>
              <a:rPr lang="en-US"/>
              <a:t>BANK OF ENGLAND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87F7DEEE-C59A-0451-D2A4-47FA7FE6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4256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È </a:t>
            </a:r>
            <a:r>
              <a:rPr lang="en-US" sz="2400" err="1"/>
              <a:t>presente</a:t>
            </a:r>
            <a:r>
              <a:rPr lang="en-US" sz="2400"/>
              <a:t> in </a:t>
            </a:r>
            <a:r>
              <a:rPr lang="en-US" sz="2400" err="1"/>
              <a:t>entrambi</a:t>
            </a:r>
            <a:r>
              <a:rPr lang="en-US" sz="2400"/>
              <a:t>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film.Se</a:t>
            </a:r>
            <a:r>
              <a:rPr lang="en-US" sz="2400"/>
              <a:t> </a:t>
            </a:r>
            <a:r>
              <a:rPr lang="en-US" sz="2400" err="1"/>
              <a:t>l'edificio</a:t>
            </a:r>
            <a:r>
              <a:rPr lang="en-US" sz="2400"/>
              <a:t> non è </a:t>
            </a:r>
            <a:r>
              <a:rPr lang="en-US" sz="2400" err="1"/>
              <a:t>aperto</a:t>
            </a:r>
            <a:r>
              <a:rPr lang="en-US" sz="2400"/>
              <a:t> ai tour è </a:t>
            </a:r>
            <a:r>
              <a:rPr lang="en-US" sz="2400" err="1"/>
              <a:t>possibile</a:t>
            </a:r>
            <a:r>
              <a:rPr lang="en-US" sz="2400"/>
              <a:t> </a:t>
            </a:r>
            <a:r>
              <a:rPr lang="en-US" sz="2400" err="1"/>
              <a:t>visitare</a:t>
            </a:r>
            <a:r>
              <a:rPr lang="en-US" sz="2400"/>
              <a:t> il </a:t>
            </a:r>
            <a:r>
              <a:rPr lang="en-US" sz="2400" err="1"/>
              <a:t>suo</a:t>
            </a:r>
            <a:r>
              <a:rPr lang="en-US" sz="2400"/>
              <a:t> </a:t>
            </a:r>
            <a:r>
              <a:rPr lang="en-US" sz="2400" err="1"/>
              <a:t>museo</a:t>
            </a:r>
            <a:r>
              <a:rPr lang="en-US" sz="2400"/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9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84C1D-278F-5719-D257-9A4791C6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REGENTS PARK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Content Placeholder 3" descr="A fountain in a park&#10;&#10;Description automatically generated">
            <a:extLst>
              <a:ext uri="{FF2B5EF4-FFF2-40B4-BE49-F238E27FC236}">
                <a16:creationId xmlns:a16="http://schemas.microsoft.com/office/drawing/2014/main" id="{FC66AF9A-1462-348D-0533-79D69C9D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1" y="2040805"/>
            <a:ext cx="7237877" cy="481647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CCD2FE-EC92-392A-F13A-96CB2817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Uno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parchi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più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belli di Londra è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quello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in cui Bert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dipingeva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famosi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quadri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 in cui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poteva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entrare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per vivere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emozionanti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avventure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Savon</vt:lpstr>
      <vt:lpstr>CURIOSITÀ A LONDRA </vt:lpstr>
      <vt:lpstr>Introduzione </vt:lpstr>
      <vt:lpstr>PAMELA LYNDON TRAVERS</vt:lpstr>
      <vt:lpstr>JIULIE ANDREWS</vt:lpstr>
      <vt:lpstr>              PARTENZA</vt:lpstr>
      <vt:lpstr>CATTEDRALE DI ST PAUL</vt:lpstr>
      <vt:lpstr>BUCKINGHAM PALACE</vt:lpstr>
      <vt:lpstr>BANK OF ENGLAND</vt:lpstr>
      <vt:lpstr>REGENTS PARK</vt:lpstr>
      <vt:lpstr>KENSINGTON SQUARE</vt:lpstr>
      <vt:lpstr>THEATRE NEL WEST END</vt:lpstr>
      <vt:lpstr>                         RITORNO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Stefania Colosimo</cp:lastModifiedBy>
  <cp:revision>1</cp:revision>
  <dcterms:created xsi:type="dcterms:W3CDTF">2024-02-20T08:39:25Z</dcterms:created>
  <dcterms:modified xsi:type="dcterms:W3CDTF">2024-02-22T10:06:55Z</dcterms:modified>
</cp:coreProperties>
</file>