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5" Type="http://schemas.microsoft.com/office/2020/02/relationships/classificationlabels" Target="docMetadata/LabelInfo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4"/>
  </p:sldMasterIdLst>
  <p:notesMasterIdLst>
    <p:notesMasterId r:id="rId16"/>
  </p:notesMasterIdLst>
  <p:sldIdLst>
    <p:sldId id="281" r:id="rId5"/>
    <p:sldId id="302" r:id="rId6"/>
    <p:sldId id="303" r:id="rId7"/>
    <p:sldId id="308" r:id="rId8"/>
    <p:sldId id="309" r:id="rId9"/>
    <p:sldId id="306" r:id="rId10"/>
    <p:sldId id="307" r:id="rId11"/>
    <p:sldId id="310" r:id="rId12"/>
    <p:sldId id="311" r:id="rId13"/>
    <p:sldId id="312" r:id="rId14"/>
    <p:sldId id="313" r:id="rId15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51ED60C-146E-4DC0-94DF-4191155024D5}">
          <p14:sldIdLst/>
        </p14:section>
        <p14:section name="Untitled Section" id="{EF31947B-7907-4399-8767-9136C13B581E}">
          <p14:sldIdLst>
            <p14:sldId id="281"/>
            <p14:sldId id="302"/>
            <p14:sldId id="303"/>
            <p14:sldId id="308"/>
            <p14:sldId id="309"/>
            <p14:sldId id="306"/>
            <p14:sldId id="307"/>
            <p14:sldId id="310"/>
            <p14:sldId id="311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viewProps" Target="viewProps.xml" /><Relationship Id="rId3" Type="http://schemas.openxmlformats.org/officeDocument/2006/relationships/customXml" Target="../customXml/item3.xml" /><Relationship Id="rId21" Type="http://schemas.microsoft.com/office/2018/10/relationships/authors" Target="author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10" Type="http://schemas.openxmlformats.org/officeDocument/2006/relationships/slide" Target="slides/slide6.xml" /><Relationship Id="rId19" Type="http://schemas.openxmlformats.org/officeDocument/2006/relationships/theme" Target="theme/theme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9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9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17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08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39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44797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76818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497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730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580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9569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6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4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0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1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3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7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2/22/2024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8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2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2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7" Type="http://schemas.openxmlformats.org/officeDocument/2006/relationships/image" Target="../media/image6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5.png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9.xml" /><Relationship Id="rId6" Type="http://schemas.microsoft.com/office/2007/relationships/hdphoto" Target="../media/hdphoto2.wdp" /><Relationship Id="rId5" Type="http://schemas.openxmlformats.org/officeDocument/2006/relationships/image" Target="../media/image10.png" /><Relationship Id="rId4" Type="http://schemas.openxmlformats.org/officeDocument/2006/relationships/image" Target="../media/image17.jpeg" 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9.xml" /><Relationship Id="rId5" Type="http://schemas.microsoft.com/office/2007/relationships/hdphoto" Target="../media/hdphoto2.wdp" /><Relationship Id="rId4" Type="http://schemas.openxmlformats.org/officeDocument/2006/relationships/image" Target="../media/image4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9.xml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9.xml" /><Relationship Id="rId6" Type="http://schemas.microsoft.com/office/2007/relationships/hdphoto" Target="../media/hdphoto2.wdp" /><Relationship Id="rId5" Type="http://schemas.openxmlformats.org/officeDocument/2006/relationships/image" Target="../media/image10.png" /><Relationship Id="rId4" Type="http://schemas.openxmlformats.org/officeDocument/2006/relationships/image" Target="../media/image9.jpeg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9.xml" /><Relationship Id="rId6" Type="http://schemas.microsoft.com/office/2007/relationships/hdphoto" Target="../media/hdphoto2.wdp" /><Relationship Id="rId5" Type="http://schemas.openxmlformats.org/officeDocument/2006/relationships/image" Target="../media/image10.png" /><Relationship Id="rId4" Type="http://schemas.openxmlformats.org/officeDocument/2006/relationships/image" Target="../media/image11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9.xml" /><Relationship Id="rId5" Type="http://schemas.openxmlformats.org/officeDocument/2006/relationships/image" Target="../media/image12.jpeg" /><Relationship Id="rId4" Type="http://schemas.microsoft.com/office/2007/relationships/hdphoto" Target="../media/hdphoto1.wdp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9.xml" /><Relationship Id="rId6" Type="http://schemas.openxmlformats.org/officeDocument/2006/relationships/image" Target="../media/image13.jpeg" /><Relationship Id="rId5" Type="http://schemas.microsoft.com/office/2007/relationships/hdphoto" Target="../media/hdphoto2.wdp" /><Relationship Id="rId4" Type="http://schemas.openxmlformats.org/officeDocument/2006/relationships/image" Target="../media/image4.png" 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9.xml" /><Relationship Id="rId6" Type="http://schemas.microsoft.com/office/2007/relationships/hdphoto" Target="../media/hdphoto2.wdp" /><Relationship Id="rId5" Type="http://schemas.openxmlformats.org/officeDocument/2006/relationships/image" Target="../media/image10.png" /><Relationship Id="rId4" Type="http://schemas.openxmlformats.org/officeDocument/2006/relationships/image" Target="../media/image14.jpeg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9.xml" /><Relationship Id="rId6" Type="http://schemas.microsoft.com/office/2007/relationships/hdphoto" Target="../media/hdphoto2.wdp" /><Relationship Id="rId5" Type="http://schemas.openxmlformats.org/officeDocument/2006/relationships/image" Target="../media/image10.png" /><Relationship Id="rId4" Type="http://schemas.openxmlformats.org/officeDocument/2006/relationships/image" Target="../media/image15.jpeg" 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9.xml" /><Relationship Id="rId6" Type="http://schemas.openxmlformats.org/officeDocument/2006/relationships/image" Target="../media/image16.jpeg" /><Relationship Id="rId5" Type="http://schemas.microsoft.com/office/2007/relationships/hdphoto" Target="../media/hdphoto2.wdp" /><Relationship Id="rId4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CC0DCE3-8753-43BB-86D2-6452D91E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8BC7A6-65CA-4655-8641-7BDE9699B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55CF4-45A8-4971-A14E-D6DE02B4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1F62D5-850C-4310-A813-747E46433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AD4B505-4A68-456B-9AFD-344192BE9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7F9A339-5395-403B-B163-DFDDD9E09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818A645-2267-4F2E-9342-266D4D1DC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ityscape with a bridge and a bridge&#10;&#10;Description automatically generated">
            <a:extLst>
              <a:ext uri="{FF2B5EF4-FFF2-40B4-BE49-F238E27FC236}">
                <a16:creationId xmlns:a16="http://schemas.microsoft.com/office/drawing/2014/main" id="{539DC845-9DAC-071C-DE5B-D7DA4ECE20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72249" t="65622" r="-7177" b="6180"/>
          <a:stretch/>
        </p:blipFill>
        <p:spPr>
          <a:xfrm>
            <a:off x="260445" y="-916373"/>
            <a:ext cx="903104" cy="7859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D60390C-0E4C-4682-8246-AFA2E498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BA87F4-FB8A-4D91-B3F3-DFA78E0C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2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4277802"/>
            <a:ext cx="6022449" cy="16224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kern="1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Viaggio a stoccolma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4654" y="4190337"/>
            <a:ext cx="3483865" cy="17099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/>
              <a:t>Io e i miei amici abbiamo organizzato un villaggio e questo è quello che abbiamo organizzato </a:t>
            </a:r>
          </a:p>
        </p:txBody>
      </p:sp>
      <p:pic>
        <p:nvPicPr>
          <p:cNvPr id="6" name="Picture 5" descr="A city with many buildings and a body of water&#10;&#10;Description automatically generated">
            <a:extLst>
              <a:ext uri="{FF2B5EF4-FFF2-40B4-BE49-F238E27FC236}">
                <a16:creationId xmlns:a16="http://schemas.microsoft.com/office/drawing/2014/main" id="{FE55CC90-4451-8076-049A-3CCEC79972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6344" y="693079"/>
            <a:ext cx="4981109" cy="232866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012A90F-45C2-4C9B-BAF6-9CE1F546C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C7D755-2948-345E-A3D2-FA274F55C306}"/>
              </a:ext>
            </a:extLst>
          </p:cNvPr>
          <p:cNvSpPr txBox="1"/>
          <p:nvPr/>
        </p:nvSpPr>
        <p:spPr>
          <a:xfrm>
            <a:off x="6256867" y="3028315"/>
            <a:ext cx="4981109" cy="23286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4" name="Picture 3" descr="A large glass building with people walking around&#10;&#10;Description automatically generated">
            <a:extLst>
              <a:ext uri="{FF2B5EF4-FFF2-40B4-BE49-F238E27FC236}">
                <a16:creationId xmlns:a16="http://schemas.microsoft.com/office/drawing/2014/main" id="{B8233528-2EE5-0627-FA2F-DFB2AA3E92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208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4CC40D-3BA8-B763-51B1-A1406621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Ultimo giorno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39023-C89C-5CAF-D443-B7CD8BA17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/>
              <a:t>Check out :11:00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/>
              <a:t>Partenza: hotel-aereo porto Stoccolma 11:15-11-30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/>
              <a:t>1volo:Stoccolma-bruxelles 12:40-15:00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/>
              <a:t>1scalo:2:25 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/>
              <a:t>2volo: Bruxelles-fiumicino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/>
              <a:t>17:25-19:30 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/>
              <a:t>2 scalo:2:25 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/>
              <a:t>3 </a:t>
            </a:r>
            <a:r>
              <a:rPr lang="en-US" sz="2000" err="1"/>
              <a:t>volo:Fiumicino-Lamezia</a:t>
            </a:r>
            <a:r>
              <a:rPr lang="en-US" sz="2000"/>
              <a:t> 21:55-23:05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err="1"/>
              <a:t>Partenza</a:t>
            </a:r>
            <a:r>
              <a:rPr lang="en-US" sz="2000"/>
              <a:t>: </a:t>
            </a:r>
            <a:r>
              <a:rPr lang="en-US" sz="2000" err="1"/>
              <a:t>aereo</a:t>
            </a:r>
            <a:r>
              <a:rPr lang="en-US" sz="2000"/>
              <a:t> </a:t>
            </a:r>
            <a:r>
              <a:rPr lang="en-US" sz="2000" err="1"/>
              <a:t>porto</a:t>
            </a:r>
            <a:r>
              <a:rPr lang="en-US" sz="2000"/>
              <a:t> </a:t>
            </a:r>
            <a:r>
              <a:rPr lang="en-US" sz="2000" err="1"/>
              <a:t>Lamezia</a:t>
            </a:r>
            <a:r>
              <a:rPr lang="en-US" sz="2000"/>
              <a:t>-San Mango con taxi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/>
              <a:t>Costo </a:t>
            </a:r>
            <a:r>
              <a:rPr lang="en-US" sz="2000" err="1"/>
              <a:t>aereo</a:t>
            </a:r>
            <a:r>
              <a:rPr lang="en-US" sz="2000"/>
              <a:t> :275€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/>
              <a:t>Costo taxi:50 €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sz="2000"/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sz="20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337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7E8AE-6D07-90AA-2F2B-9CD6ABF13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B95A4-53C4-8A37-AAC1-98C35B06B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Costo cibo:259€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Costo visite:44€</a:t>
            </a:r>
            <a:br>
              <a:rPr lang="en-US"/>
            </a:br>
            <a:r>
              <a:rPr lang="en-US"/>
              <a:t>Costo taxi:185€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Costo alloggio:490€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Costo volo:550€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br>
              <a:rPr lang="en-US"/>
            </a:br>
            <a:endParaRPr lang="en-US"/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TOT:1488€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51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43467"/>
            <a:ext cx="7696199" cy="10799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Introduzione</a:t>
            </a:r>
            <a:endParaRPr lang="en-US" sz="3600" b="1" err="1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74795"/>
            <a:ext cx="7696199" cy="34164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</a:pPr>
            <a:endParaRPr lang="en-US" err="1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endParaRPr lang="en-US" err="1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endParaRPr lang="en-US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endParaRPr lang="en-US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61ED0-0230-E851-B5D3-2FFE17D31936}"/>
              </a:ext>
            </a:extLst>
          </p:cNvPr>
          <p:cNvSpPr txBox="1"/>
          <p:nvPr/>
        </p:nvSpPr>
        <p:spPr>
          <a:xfrm>
            <a:off x="1303662" y="2607325"/>
            <a:ext cx="10253028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Stoccolma,una</a:t>
            </a:r>
            <a:r>
              <a:rPr lang="en-US"/>
              <a:t> </a:t>
            </a:r>
            <a:r>
              <a:rPr lang="en-US" err="1"/>
              <a:t>delle</a:t>
            </a:r>
            <a:r>
              <a:rPr lang="en-US"/>
              <a:t> </a:t>
            </a:r>
            <a:r>
              <a:rPr lang="en-US" err="1"/>
              <a:t>cittá</a:t>
            </a:r>
            <a:r>
              <a:rPr lang="en-US"/>
              <a:t> </a:t>
            </a:r>
            <a:r>
              <a:rPr lang="en-US" err="1"/>
              <a:t>piú</a:t>
            </a:r>
            <a:r>
              <a:rPr lang="en-US"/>
              <a:t> evolute al </a:t>
            </a:r>
            <a:r>
              <a:rPr lang="en-US" err="1"/>
              <a:t>mondo,viene</a:t>
            </a:r>
            <a:r>
              <a:rPr lang="en-US"/>
              <a:t> </a:t>
            </a:r>
            <a:r>
              <a:rPr lang="en-US" err="1"/>
              <a:t>anche</a:t>
            </a:r>
            <a:r>
              <a:rPr lang="en-US"/>
              <a:t> </a:t>
            </a:r>
            <a:r>
              <a:rPr lang="en-US" err="1"/>
              <a:t>denominata</a:t>
            </a:r>
            <a:r>
              <a:rPr lang="en-US"/>
              <a:t> la Venezia </a:t>
            </a:r>
            <a:r>
              <a:rPr lang="en-US" err="1"/>
              <a:t>svedese</a:t>
            </a:r>
            <a:r>
              <a:rPr lang="en-US"/>
              <a:t> per la </a:t>
            </a:r>
            <a:r>
              <a:rPr lang="en-US" err="1"/>
              <a:t>sua</a:t>
            </a:r>
            <a:r>
              <a:rPr lang="en-US"/>
              <a:t> </a:t>
            </a:r>
            <a:r>
              <a:rPr lang="en-US" err="1"/>
              <a:t>posizione:sorge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14 </a:t>
            </a:r>
            <a:r>
              <a:rPr lang="en-US" err="1"/>
              <a:t>isole</a:t>
            </a:r>
            <a:r>
              <a:rPr lang="en-US"/>
              <a:t> </a:t>
            </a:r>
            <a:r>
              <a:rPr lang="en-US" err="1"/>
              <a:t>collegate</a:t>
            </a:r>
            <a:r>
              <a:rPr lang="en-US"/>
              <a:t> e </a:t>
            </a:r>
            <a:r>
              <a:rPr lang="en-US" err="1"/>
              <a:t>su</a:t>
            </a:r>
            <a:r>
              <a:rPr lang="en-US"/>
              <a:t> 57 </a:t>
            </a:r>
            <a:r>
              <a:rPr lang="en-US" err="1"/>
              <a:t>ponti</a:t>
            </a:r>
            <a:r>
              <a:rPr lang="en-US"/>
              <a:t>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Il </a:t>
            </a:r>
            <a:r>
              <a:rPr lang="en-US" err="1"/>
              <a:t>film"Pippi</a:t>
            </a:r>
            <a:r>
              <a:rPr lang="en-US"/>
              <a:t> </a:t>
            </a:r>
            <a:r>
              <a:rPr lang="en-US" err="1"/>
              <a:t>Calzelunghe</a:t>
            </a:r>
            <a:r>
              <a:rPr lang="en-US"/>
              <a:t>" è </a:t>
            </a:r>
            <a:r>
              <a:rPr lang="en-US" err="1"/>
              <a:t>tratto</a:t>
            </a:r>
            <a:r>
              <a:rPr lang="en-US"/>
              <a:t> da un </a:t>
            </a:r>
            <a:r>
              <a:rPr lang="en-US" err="1"/>
              <a:t>romanzo</a:t>
            </a:r>
            <a:r>
              <a:rPr lang="en-US"/>
              <a:t> di cui l' </a:t>
            </a:r>
            <a:r>
              <a:rPr lang="en-US" err="1"/>
              <a:t>autrice</a:t>
            </a:r>
            <a:r>
              <a:rPr lang="en-US"/>
              <a:t> è Astrid Lindgren.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9" name="Picture 8" descr="A book cover with stockings on it&#10;&#10;Description automatically generated">
            <a:extLst>
              <a:ext uri="{FF2B5EF4-FFF2-40B4-BE49-F238E27FC236}">
                <a16:creationId xmlns:a16="http://schemas.microsoft.com/office/drawing/2014/main" id="{497087E3-905B-7485-FACE-A26A294E3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48" y="4079914"/>
            <a:ext cx="2327879" cy="2673428"/>
          </a:xfrm>
          <a:prstGeom prst="rect">
            <a:avLst/>
          </a:prstGeom>
        </p:spPr>
      </p:pic>
      <p:pic>
        <p:nvPicPr>
          <p:cNvPr id="11" name="Picture 10" descr="A bridge over water with buildings and cars&#10;&#10;Description automatically generated">
            <a:extLst>
              <a:ext uri="{FF2B5EF4-FFF2-40B4-BE49-F238E27FC236}">
                <a16:creationId xmlns:a16="http://schemas.microsoft.com/office/drawing/2014/main" id="{B64E73A0-1EAB-2B57-DAFF-436E2B5B2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325" y="4286020"/>
            <a:ext cx="4470554" cy="22703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990140-3F05-A334-ACAF-05D25357C0F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cap="all"/>
              <a:t>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4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2A3FB-F6D3-E8B3-6589-FA7FC9852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/>
              <a:t>Biografia astrid lindgren</a:t>
            </a:r>
          </a:p>
        </p:txBody>
      </p:sp>
      <p:pic>
        <p:nvPicPr>
          <p:cNvPr id="4" name="Picture 3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FF9C7694-857D-5BC2-1D38-C9C1569C2C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01" r="-2" b="22075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60CE1A-A2ED-43AC-857D-05822177F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98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61BB2-66D2-6062-2E7B-8C9F4FE63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86" y="2456596"/>
            <a:ext cx="4741962" cy="3715603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Asrid Lindgren è nata nel 14 novembre del 1907a Vimmerby. È stata un autrice di libri per bambini per esempio"Pippi Calzelunghe".Su questo fecero anche dei film molto amati per i bambini.Astrid Lindgren mori nel 28 gennaio 2002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35309766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6" name="Picture 5" descr="An airplane flying in the sky&#10;&#10;Description automatically generated">
            <a:extLst>
              <a:ext uri="{FF2B5EF4-FFF2-40B4-BE49-F238E27FC236}">
                <a16:creationId xmlns:a16="http://schemas.microsoft.com/office/drawing/2014/main" id="{B056C57F-D770-080C-A3CF-EF1A1D8BAE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743" b="2987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8D5743-2C98-098B-60AB-8448D5A95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La partenza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A7E080-E2A2-A6E1-C0FB-214BE72BB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Partenza:svincolo San Mango d'Aquino con taxi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1volo :Lamezia-Zurigo 14:30-16:45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Scalo:2:30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2volo: Zurigo-Monaco di Baviera 19:15-20:10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Scalo:50 min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3volo:Monaco di Baviera-Stoccolma 21:00-23:15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Partenza:aereo porto Stoccolma-hotel Best Western Time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Costo taxi:125€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Costo aereo:275€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/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/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/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/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/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/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/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/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2570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F29BA-68D2-E0D1-6494-BB8C7990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>
                <a:solidFill>
                  <a:schemeClr val="tx1"/>
                </a:solidFill>
              </a:rPr>
              <a:t>PRIMo GIORNO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city with many buildings and a bridge&#10;&#10;Description automatically generated">
            <a:extLst>
              <a:ext uri="{FF2B5EF4-FFF2-40B4-BE49-F238E27FC236}">
                <a16:creationId xmlns:a16="http://schemas.microsoft.com/office/drawing/2014/main" id="{B99EDCF4-1CB8-4BF4-F89A-DD8AEBF67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84" y="1617337"/>
            <a:ext cx="3573675" cy="26188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15D69-43A2-9764-5952-EAEAB6B2C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86" y="2456596"/>
            <a:ext cx="4741962" cy="3715603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 C​olazione :8:30-9:00 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err="1"/>
              <a:t>Visite</a:t>
            </a:r>
            <a:r>
              <a:rPr lang="en-US"/>
              <a:t> Contea di Stoccolma:11:00-11:30 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Pranzo </a:t>
            </a:r>
            <a:r>
              <a:rPr lang="en-US" err="1"/>
              <a:t>centro</a:t>
            </a:r>
            <a:r>
              <a:rPr lang="en-US"/>
              <a:t> </a:t>
            </a:r>
            <a:r>
              <a:rPr lang="en-US" err="1"/>
              <a:t>città</a:t>
            </a:r>
            <a:r>
              <a:rPr lang="en-US"/>
              <a:t> 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err="1"/>
              <a:t>Passeggiata</a:t>
            </a:r>
            <a:r>
              <a:rPr lang="en-US"/>
              <a:t> :</a:t>
            </a:r>
            <a:r>
              <a:rPr lang="en-US" err="1"/>
              <a:t>riva</a:t>
            </a:r>
            <a:r>
              <a:rPr lang="en-US"/>
              <a:t> al </a:t>
            </a:r>
            <a:r>
              <a:rPr lang="en-US" err="1"/>
              <a:t>lago</a:t>
            </a:r>
            <a:r>
              <a:rPr lang="en-US"/>
              <a:t> Mälaren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Cena in hotel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Costo cibo : 72€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3041964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A65A-43F8-E581-3A23-294F64557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Secondo giorno</a:t>
            </a:r>
          </a:p>
        </p:txBody>
      </p:sp>
      <p:pic>
        <p:nvPicPr>
          <p:cNvPr id="4" name="Picture 3" descr="A yellow house with green roof and a white picket fence&#10;&#10;Description automatically generated">
            <a:extLst>
              <a:ext uri="{FF2B5EF4-FFF2-40B4-BE49-F238E27FC236}">
                <a16:creationId xmlns:a16="http://schemas.microsoft.com/office/drawing/2014/main" id="{6D842F48-8CFE-684C-0BC8-3731C74EF6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17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63131-003A-4010-736D-D6DE5A5D4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18288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Partenza:aereo porto Stoccolma 10:00-11:30</a:t>
            </a:r>
          </a:p>
          <a:p>
            <a:pPr indent="-18288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Partenza :taxi da aereo porto Visby-casa di Pippi Calzelunghe </a:t>
            </a:r>
          </a:p>
          <a:p>
            <a:pPr indent="-18288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Pranzo:le Fontane </a:t>
            </a:r>
          </a:p>
          <a:p>
            <a:pPr indent="-18288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Costo cibo :50€</a:t>
            </a:r>
          </a:p>
          <a:p>
            <a:pPr indent="-18288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Costo volo:: 136€</a:t>
            </a:r>
          </a:p>
          <a:p>
            <a:pPr indent="-18288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96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96C32-4423-49CA-F3A0-75602DB8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>
                <a:solidFill>
                  <a:srgbClr val="000000"/>
                </a:solidFill>
              </a:rPr>
              <a:t>Terzo giorno </a:t>
            </a:r>
          </a:p>
        </p:txBody>
      </p:sp>
      <p:pic>
        <p:nvPicPr>
          <p:cNvPr id="4" name="Picture 3" descr="A row of colorful buildings&#10;&#10;Description automatically generated">
            <a:extLst>
              <a:ext uri="{FF2B5EF4-FFF2-40B4-BE49-F238E27FC236}">
                <a16:creationId xmlns:a16="http://schemas.microsoft.com/office/drawing/2014/main" id="{4EFEB1C5-4930-89E3-A091-C13CF0DE74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33" r="9636" b="1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65715-3C63-5BDC-A285-54C73BF67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>
                <a:solidFill>
                  <a:srgbClr val="000000"/>
                </a:solidFill>
              </a:rPr>
              <a:t>Visite:Tour città vecchia di Stoccolma</a:t>
            </a:r>
          </a:p>
          <a:p>
            <a:pPr indent="-18288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>
                <a:solidFill>
                  <a:srgbClr val="000000"/>
                </a:solidFill>
              </a:rPr>
              <a:t>Costo biglietti entrata:44€</a:t>
            </a:r>
          </a:p>
          <a:p>
            <a:pPr indent="-18288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>
                <a:solidFill>
                  <a:srgbClr val="000000"/>
                </a:solidFill>
              </a:rPr>
              <a:t>Pranzo: ristorante Paganini</a:t>
            </a:r>
          </a:p>
          <a:p>
            <a:pPr indent="-18288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>
                <a:solidFill>
                  <a:srgbClr val="000000"/>
                </a:solidFill>
              </a:rPr>
              <a:t>Cena:hotel</a:t>
            </a:r>
          </a:p>
          <a:p>
            <a:pPr indent="-18288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>
                <a:solidFill>
                  <a:srgbClr val="000000"/>
                </a:solidFill>
              </a:rPr>
              <a:t>Costo pranzo:27€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3342631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4" name="Picture 3" descr="A large room with a mural on the wall&#10;&#10;Description automatically generated">
            <a:extLst>
              <a:ext uri="{FF2B5EF4-FFF2-40B4-BE49-F238E27FC236}">
                <a16:creationId xmlns:a16="http://schemas.microsoft.com/office/drawing/2014/main" id="{48BC2E25-BECE-E979-B369-5E528118BA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34" r="1086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3DE3B5-ACDD-D262-458F-2922FB01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QUARTO GIORNO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8AAE4-7671-3AC9-1D11-8D09BFF1B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Partenza : hotel-Municipio di Stoccolma 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Pranzo : hotel 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Cena : ristorante 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Costo cibo:50€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Costo entrata : Gratis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03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7DAED-123D-2334-3AEA-73A2A7D37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/>
              <a:t>Quinto giorno</a:t>
            </a:r>
          </a:p>
        </p:txBody>
      </p:sp>
      <p:pic>
        <p:nvPicPr>
          <p:cNvPr id="4" name="Picture 3" descr="A clock on Storkyrkan&#10;&#10;Description automatically generated">
            <a:extLst>
              <a:ext uri="{FF2B5EF4-FFF2-40B4-BE49-F238E27FC236}">
                <a16:creationId xmlns:a16="http://schemas.microsoft.com/office/drawing/2014/main" id="{810D0C9C-D4D5-B8B7-A450-C3167DD19C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3" b="1483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AE876-761F-EF51-5B22-9A0B70E2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err="1"/>
              <a:t>Partenza</a:t>
            </a:r>
            <a:r>
              <a:rPr lang="en-US" sz="1800"/>
              <a:t>: hotel- chiesa di </a:t>
            </a:r>
            <a:r>
              <a:rPr lang="en-US" sz="1800" err="1"/>
              <a:t>Gamla</a:t>
            </a:r>
            <a:r>
              <a:rPr lang="en-US" sz="1800"/>
              <a:t> Stan 10:00-11:00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err="1"/>
              <a:t>Pranzo:sushi</a:t>
            </a:r>
            <a:r>
              <a:rPr lang="en-US" sz="1800"/>
              <a:t> </a:t>
            </a:r>
            <a:r>
              <a:rPr lang="en-US" sz="1800" err="1"/>
              <a:t>sho</a:t>
            </a:r>
            <a:r>
              <a:rPr lang="en-US" sz="1800"/>
              <a:t> 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/>
              <a:t>Cena:hotel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/>
              <a:t>Costo pranzo:60€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395987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9060146-7700-4F6C-986B-89E3839BD4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FC98CF-E78A-425D-90FD-55D1C468A34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235FEF8-1733-4347-95CE-3BB62B2B8DD7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71af3243-3dd4-4a8d-8c0d-dd76da1f02a5"/>
    <ds:schemaRef ds:uri="http://schemas.microsoft.com/office/infopath/2007/PartnerControls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Wood Type</vt:lpstr>
      <vt:lpstr>Viaggio a stoccolma</vt:lpstr>
      <vt:lpstr>Introduzione</vt:lpstr>
      <vt:lpstr>Biografia astrid lindgren</vt:lpstr>
      <vt:lpstr>La partenza</vt:lpstr>
      <vt:lpstr>PRIMo GIORNO</vt:lpstr>
      <vt:lpstr>Secondo giorno</vt:lpstr>
      <vt:lpstr>Terzo giorno </vt:lpstr>
      <vt:lpstr>QUARTO GIORNO</vt:lpstr>
      <vt:lpstr>Quinto giorno</vt:lpstr>
      <vt:lpstr>Ultimo giorno</vt:lpstr>
      <vt:lpstr>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</dc:title>
  <dc:subject/>
  <dc:creator/>
  <cp:lastModifiedBy>Stefania Colosimo</cp:lastModifiedBy>
  <cp:revision>1</cp:revision>
  <dcterms:created xsi:type="dcterms:W3CDTF">2024-02-20T08:03:48Z</dcterms:created>
  <dcterms:modified xsi:type="dcterms:W3CDTF">2024-02-22T10:14:50Z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